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61" r:id="rId3"/>
    <p:sldId id="263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FFFFFF"/>
    <a:srgbClr val="798F48"/>
    <a:srgbClr val="ABC966"/>
    <a:srgbClr val="CC0000"/>
    <a:srgbClr val="FFCC0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7"/>
    <p:restoredTop sz="94679"/>
  </p:normalViewPr>
  <p:slideViewPr>
    <p:cSldViewPr snapToGrid="0" snapToObjects="1">
      <p:cViewPr varScale="1">
        <p:scale>
          <a:sx n="56" d="100"/>
          <a:sy n="56" d="100"/>
        </p:scale>
        <p:origin x="32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3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microsoft.com/office/2007/relationships/media" Target="../media/media1.mov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12/10/do-your-slides-pass-the-glance-test" TargetMode="External"/><Relationship Id="rId2" Type="http://schemas.openxmlformats.org/officeDocument/2006/relationships/hyperlink" Target="https://drive.google.com/open?id=12Fs7zbIlM1lLYmbi86yv9EruIZG5xZDr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8F67EE70-B13F-AD4A-B93F-377C14084E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F29542-A54B-8846-9D77-3D597B3CED22}"/>
              </a:ext>
            </a:extLst>
          </p:cNvPr>
          <p:cNvSpPr/>
          <p:nvPr userDrawn="1"/>
        </p:nvSpPr>
        <p:spPr>
          <a:xfrm>
            <a:off x="0" y="10111"/>
            <a:ext cx="24384000" cy="13716000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E66272-2059-1146-AB8C-E1143D2B97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1356" y="5615781"/>
            <a:ext cx="12841288" cy="1242219"/>
          </a:xfrm>
        </p:spPr>
        <p:txBody>
          <a:bodyPr>
            <a:norm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8F320D6-BEAF-1D4F-8C5D-601094F476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1356" y="6868111"/>
            <a:ext cx="12841288" cy="1242219"/>
          </a:xfrm>
        </p:spPr>
        <p:txBody>
          <a:bodyPr>
            <a:normAutofit/>
          </a:bodyPr>
          <a:lstStyle>
            <a:lvl1pPr marL="0" indent="0" algn="ctr">
              <a:buNone/>
              <a:defRPr sz="54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9390EA-B77C-014A-BC3F-B3634324F2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110" y="10443275"/>
            <a:ext cx="4409780" cy="32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5566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38713C-46A8-F843-A84B-B88AEF4A2954}"/>
              </a:ext>
            </a:extLst>
          </p:cNvPr>
          <p:cNvSpPr/>
          <p:nvPr userDrawn="1"/>
        </p:nvSpPr>
        <p:spPr>
          <a:xfrm>
            <a:off x="-23446" y="2109665"/>
            <a:ext cx="12412269" cy="949667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6" name="Picture 5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7DD55808-FBE1-1C4F-8EF6-49A4B9D94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54363" y="2109665"/>
            <a:ext cx="12412269" cy="94966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8EF2E3-A0D4-124D-88A2-B307F855BC28}"/>
              </a:ext>
            </a:extLst>
          </p:cNvPr>
          <p:cNvSpPr/>
          <p:nvPr userDrawn="1"/>
        </p:nvSpPr>
        <p:spPr>
          <a:xfrm>
            <a:off x="10501627" y="5164498"/>
            <a:ext cx="3380747" cy="311452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B85D4B-1EBD-3645-A500-FCB2462F086D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2592" y="5511803"/>
            <a:ext cx="1523541" cy="15235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2BDBA0-AA7D-744F-8C9C-C8634A6BC481}"/>
              </a:ext>
            </a:extLst>
          </p:cNvPr>
          <p:cNvSpPr txBox="1"/>
          <p:nvPr userDrawn="1"/>
        </p:nvSpPr>
        <p:spPr>
          <a:xfrm>
            <a:off x="10573265" y="7222837"/>
            <a:ext cx="3237471" cy="864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</a:rPr>
              <a:t>BREAKOUT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3D3DF4B-5DFC-AC45-A776-27837B2E28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667" y="2508365"/>
            <a:ext cx="10984925" cy="2257433"/>
          </a:xfrm>
        </p:spPr>
        <p:txBody>
          <a:bodyPr anchor="b" anchorCtr="0">
            <a:noAutofit/>
          </a:bodyPr>
          <a:lstStyle>
            <a:lvl1pPr marL="0" indent="0">
              <a:buNone/>
              <a:defRPr sz="4800" b="1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939BD51-AE90-6D45-9C40-33DD257309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947" y="5164497"/>
            <a:ext cx="9638288" cy="6043137"/>
          </a:xfrm>
        </p:spPr>
        <p:txBody>
          <a:bodyPr anchor="t" anchorCtr="0">
            <a:noAutofit/>
          </a:bodyPr>
          <a:lstStyle>
            <a:lvl1pPr marL="0" indent="0">
              <a:buNone/>
              <a:defRPr sz="3600" b="0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355E783C-0D0B-6046-AFD8-DAA12F7706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1734" y="12950196"/>
            <a:ext cx="1120532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222813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9626F5C-A7B3-4345-ADBE-711FAFB1C5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12269" y="1256796"/>
            <a:ext cx="10836981" cy="2257433"/>
          </a:xfrm>
        </p:spPr>
        <p:txBody>
          <a:bodyPr anchor="b" anchorCtr="0">
            <a:noAutofit/>
          </a:bodyPr>
          <a:lstStyle>
            <a:lvl1pPr marL="0" indent="0">
              <a:buNone/>
              <a:defRPr sz="4800" b="1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71E6128-5CD5-794F-A8E1-C2F3BDDE49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12269" y="4075043"/>
            <a:ext cx="10836981" cy="5591823"/>
          </a:xfrm>
        </p:spPr>
        <p:txBody>
          <a:bodyPr anchor="t" anchorCtr="0">
            <a:noAutofit/>
          </a:bodyPr>
          <a:lstStyle>
            <a:lvl1pPr marL="685800" indent="-685800">
              <a:buFont typeface="Arial" panose="020B0604020202020204" pitchFamily="34" charset="0"/>
              <a:buChar char="•"/>
              <a:defRPr sz="3600" b="0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Header</a:t>
            </a:r>
          </a:p>
        </p:txBody>
      </p:sp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5A41070A-C36F-7944-B5C3-746926BB5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5286" y="0"/>
            <a:ext cx="13047020" cy="1388899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876792-501B-1243-9395-6A0FE49F80BF}"/>
              </a:ext>
            </a:extLst>
          </p:cNvPr>
          <p:cNvGrpSpPr/>
          <p:nvPr userDrawn="1"/>
        </p:nvGrpSpPr>
        <p:grpSpPr>
          <a:xfrm>
            <a:off x="15579223" y="9822084"/>
            <a:ext cx="4503072" cy="2804351"/>
            <a:chOff x="7205034" y="5175266"/>
            <a:chExt cx="1647987" cy="1026307"/>
          </a:xfrm>
        </p:grpSpPr>
        <p:pic>
          <p:nvPicPr>
            <p:cNvPr id="10" name="Comp 6.png" descr="Comp 6.png">
              <a:extLst>
                <a:ext uri="{FF2B5EF4-FFF2-40B4-BE49-F238E27FC236}">
                  <a16:creationId xmlns:a16="http://schemas.microsoft.com/office/drawing/2014/main" id="{29D65493-E954-F742-A325-DBD034097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9797" y="5232071"/>
              <a:ext cx="1643224" cy="96950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" name="Countdown_Timer_6_5.mov" descr="Countdown_Timer_6_5.mov">
              <a:extLst>
                <a:ext uri="{FF2B5EF4-FFF2-40B4-BE49-F238E27FC236}">
                  <a16:creationId xmlns:a16="http://schemas.microsoft.com/office/drawing/2014/main" id="{F4003A48-59BA-C74E-8766-DD540D0AA235}"/>
                </a:ext>
              </a:extLst>
            </p:cNvPr>
            <p:cNvPicPr>
              <a:picLocks/>
            </p:cNvPicPr>
            <p:nvPr>
              <a:videoFile r:link="rId1"/>
              <p:extLst>
                <p:ext uri="{DAA4B4D4-6D71-4841-9C94-3DE7FCFB9230}">
                  <p14:media xmlns:p14="http://schemas.microsoft.com/office/powerpoint/2010/main" r:embed="rId2">
                    <p14:trim st="120303.2555"/>
                  </p14:media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7318005" y="5323334"/>
              <a:ext cx="1417281" cy="49296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2" name="Comp 6 shine.png" descr="Comp 6 shine.png">
              <a:extLst>
                <a:ext uri="{FF2B5EF4-FFF2-40B4-BE49-F238E27FC236}">
                  <a16:creationId xmlns:a16="http://schemas.microsoft.com/office/drawing/2014/main" id="{397EDF15-4A35-FF44-91BF-42C0B593E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05034" y="5175266"/>
              <a:ext cx="1643224" cy="969502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4" name="Slide Number">
            <a:extLst>
              <a:ext uri="{FF2B5EF4-FFF2-40B4-BE49-F238E27FC236}">
                <a16:creationId xmlns:a16="http://schemas.microsoft.com/office/drawing/2014/main" id="{D2A46302-2457-3946-9A46-555380E7BE6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1734" y="12950196"/>
            <a:ext cx="1120532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167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3D4DCA-8E1B-D749-9696-40801126646F}"/>
              </a:ext>
            </a:extLst>
          </p:cNvPr>
          <p:cNvSpPr/>
          <p:nvPr userDrawn="1"/>
        </p:nvSpPr>
        <p:spPr>
          <a:xfrm>
            <a:off x="1125468" y="3117361"/>
            <a:ext cx="22133064" cy="2497641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8C35F9F-219F-164A-ADF4-079CDDB678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73" y="367110"/>
            <a:ext cx="14480119" cy="2257433"/>
          </a:xfrm>
        </p:spPr>
        <p:txBody>
          <a:bodyPr anchor="b" anchorCtr="0">
            <a:noAutofit/>
          </a:bodyPr>
          <a:lstStyle>
            <a:lvl1pPr marL="0" indent="0">
              <a:buNone/>
              <a:defRPr sz="4800" b="1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EC50CFEE-2049-0F44-9947-E69BB5C991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815" y="3250986"/>
            <a:ext cx="20234031" cy="225743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800" b="1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CB6E297D-167C-814C-9416-3EF1F7976B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2863" y="6479542"/>
            <a:ext cx="7291754" cy="156350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600" b="0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E88C2E0-B817-ED40-AAC8-C51688F3DC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2863" y="8472465"/>
            <a:ext cx="7291754" cy="156350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600" b="0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AF53BBE-FE8A-C946-9194-BD93C592CE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2863" y="10465388"/>
            <a:ext cx="7291754" cy="156350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600" b="0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72CA8338-229E-BE40-83A1-A7F196A5A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19384" y="6479542"/>
            <a:ext cx="7291754" cy="156350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600" b="0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50E760F7-5EC7-564E-B93E-276012B5AA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419384" y="8472465"/>
            <a:ext cx="7291754" cy="156350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600" b="0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DF7082DF-73F0-064B-9957-87D225E5A2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419384" y="10465388"/>
            <a:ext cx="7291754" cy="156350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600" b="0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B24093A2-C7E5-3242-84A8-D419F411982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1734" y="12950196"/>
            <a:ext cx="1120532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94709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holding&#10;&#10;Description automatically generated">
            <a:extLst>
              <a:ext uri="{FF2B5EF4-FFF2-40B4-BE49-F238E27FC236}">
                <a16:creationId xmlns:a16="http://schemas.microsoft.com/office/drawing/2014/main" id="{C4F7C0DC-8886-2944-92E0-FD780B602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447" y="-23446"/>
            <a:ext cx="24571569" cy="7416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7464CB-1E8D-FE4F-A1B2-3BA580E6A074}"/>
              </a:ext>
            </a:extLst>
          </p:cNvPr>
          <p:cNvSpPr/>
          <p:nvPr userDrawn="1"/>
        </p:nvSpPr>
        <p:spPr>
          <a:xfrm>
            <a:off x="-23447" y="-23446"/>
            <a:ext cx="24571569" cy="7415784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DB2F1C6-4D45-BE4E-AD7E-AC32979E6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73" y="367110"/>
            <a:ext cx="14480119" cy="2257433"/>
          </a:xfrm>
        </p:spPr>
        <p:txBody>
          <a:bodyPr anchor="b" anchorCtr="0"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D0AABA-2BDC-6E45-83BB-089F03A1754E}"/>
              </a:ext>
            </a:extLst>
          </p:cNvPr>
          <p:cNvSpPr/>
          <p:nvPr userDrawn="1"/>
        </p:nvSpPr>
        <p:spPr>
          <a:xfrm>
            <a:off x="1211580" y="3023908"/>
            <a:ext cx="21960840" cy="9655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4EC209-75A1-5149-8BAB-948024FDF632}"/>
              </a:ext>
            </a:extLst>
          </p:cNvPr>
          <p:cNvGrpSpPr/>
          <p:nvPr userDrawn="1"/>
        </p:nvGrpSpPr>
        <p:grpSpPr>
          <a:xfrm>
            <a:off x="2746539" y="4636592"/>
            <a:ext cx="1643749" cy="1643749"/>
            <a:chOff x="3304278" y="4752906"/>
            <a:chExt cx="1837981" cy="18379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34FABB5-B225-3A4C-A31A-E2F11075F1C5}"/>
                </a:ext>
              </a:extLst>
            </p:cNvPr>
            <p:cNvSpPr/>
            <p:nvPr userDrawn="1"/>
          </p:nvSpPr>
          <p:spPr>
            <a:xfrm>
              <a:off x="3304278" y="4752906"/>
              <a:ext cx="1837981" cy="1837981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4F5FE4A-E5F5-DC4B-ACF6-2E1042421E56}"/>
                </a:ext>
              </a:extLst>
            </p:cNvPr>
            <p:cNvPicPr>
              <a:picLocks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3888" y="5197421"/>
              <a:ext cx="925035" cy="94895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FFD239-5454-8B44-98CE-9F4BD772736C}"/>
              </a:ext>
            </a:extLst>
          </p:cNvPr>
          <p:cNvGrpSpPr/>
          <p:nvPr userDrawn="1"/>
        </p:nvGrpSpPr>
        <p:grpSpPr>
          <a:xfrm>
            <a:off x="12923507" y="4716838"/>
            <a:ext cx="1643749" cy="1643749"/>
            <a:chOff x="12101633" y="4752906"/>
            <a:chExt cx="1837981" cy="183798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CBAF1B-E888-BB45-9FC5-C18942750F8F}"/>
                </a:ext>
              </a:extLst>
            </p:cNvPr>
            <p:cNvSpPr/>
            <p:nvPr userDrawn="1"/>
          </p:nvSpPr>
          <p:spPr>
            <a:xfrm>
              <a:off x="12101633" y="4752906"/>
              <a:ext cx="1837981" cy="1837981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335330E-46FD-144C-A6C9-3996805AB319}"/>
                </a:ext>
              </a:extLst>
            </p:cNvPr>
            <p:cNvPicPr>
              <a:picLocks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48354" y="5094164"/>
              <a:ext cx="1149482" cy="114948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EDE503-278D-B84F-A416-CE522D8F3A9E}"/>
              </a:ext>
            </a:extLst>
          </p:cNvPr>
          <p:cNvGrpSpPr/>
          <p:nvPr userDrawn="1"/>
        </p:nvGrpSpPr>
        <p:grpSpPr>
          <a:xfrm>
            <a:off x="2746538" y="8780076"/>
            <a:ext cx="1643749" cy="1643749"/>
            <a:chOff x="3304278" y="8585845"/>
            <a:chExt cx="1837981" cy="183798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910DC52-353C-1741-810C-842B58E18B2F}"/>
                </a:ext>
              </a:extLst>
            </p:cNvPr>
            <p:cNvSpPr/>
            <p:nvPr userDrawn="1"/>
          </p:nvSpPr>
          <p:spPr>
            <a:xfrm>
              <a:off x="3304278" y="8585845"/>
              <a:ext cx="1837981" cy="1837981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30E85A1-CD4C-F540-9A81-8389E09B6251}"/>
                </a:ext>
              </a:extLst>
            </p:cNvPr>
            <p:cNvPicPr>
              <a:picLocks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3161" y="8979990"/>
              <a:ext cx="1102654" cy="1102654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07EFB2-187D-BD42-A5CB-F3DBA25FCA4B}"/>
              </a:ext>
            </a:extLst>
          </p:cNvPr>
          <p:cNvGrpSpPr/>
          <p:nvPr userDrawn="1"/>
        </p:nvGrpSpPr>
        <p:grpSpPr>
          <a:xfrm>
            <a:off x="12923507" y="8780077"/>
            <a:ext cx="1643749" cy="1643749"/>
            <a:chOff x="12101633" y="8585845"/>
            <a:chExt cx="1837981" cy="183798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BB56315-E978-7F4F-B499-A73CF0521DD5}"/>
                </a:ext>
              </a:extLst>
            </p:cNvPr>
            <p:cNvSpPr/>
            <p:nvPr userDrawn="1"/>
          </p:nvSpPr>
          <p:spPr>
            <a:xfrm>
              <a:off x="12101633" y="8585845"/>
              <a:ext cx="1837981" cy="1837981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495D74D-44A8-D049-80DE-64C52D0C13D6}"/>
                </a:ext>
              </a:extLst>
            </p:cNvPr>
            <p:cNvPicPr>
              <a:picLocks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18369" y="9025615"/>
              <a:ext cx="1010061" cy="1010061"/>
            </a:xfrm>
            <a:prstGeom prst="rect">
              <a:avLst/>
            </a:prstGeom>
          </p:spPr>
        </p:pic>
      </p:grp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D49313D-F0F4-0548-B3F7-8CE2B69249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6132" y="4716838"/>
            <a:ext cx="7291754" cy="1563503"/>
          </a:xfrm>
        </p:spPr>
        <p:txBody>
          <a:bodyPr anchor="ctr" anchorCtr="0">
            <a:noAutofit/>
          </a:bodyPr>
          <a:lstStyle>
            <a:lvl1pPr marL="0" marR="0" indent="0" algn="l" defTabSz="825500" rtl="0" eaLnBrk="1" fontAlgn="auto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3600" b="0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Caption 1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515B730-7D1F-FD48-A665-3C0A048B9D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18317" y="4716838"/>
            <a:ext cx="7291754" cy="1563503"/>
          </a:xfrm>
        </p:spPr>
        <p:txBody>
          <a:bodyPr anchor="ctr" anchorCtr="0">
            <a:noAutofit/>
          </a:bodyPr>
          <a:lstStyle>
            <a:lvl1pPr marL="0" marR="0" indent="0" algn="l" defTabSz="825500" rtl="0" eaLnBrk="1" fontAlgn="auto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3600" b="0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Caption 2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B16F96B-D2E6-184E-AFD9-498429FD1B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6132" y="8819915"/>
            <a:ext cx="7291754" cy="1563503"/>
          </a:xfrm>
        </p:spPr>
        <p:txBody>
          <a:bodyPr anchor="ctr" anchorCtr="0">
            <a:noAutofit/>
          </a:bodyPr>
          <a:lstStyle>
            <a:lvl1pPr marL="0" marR="0" indent="0" algn="l" defTabSz="825500" rtl="0" eaLnBrk="1" fontAlgn="auto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3600" b="0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Caption 3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4695CCC-0648-A642-935F-BD1D00F7B6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8317" y="8819915"/>
            <a:ext cx="7291754" cy="1563503"/>
          </a:xfrm>
        </p:spPr>
        <p:txBody>
          <a:bodyPr anchor="ctr" anchorCtr="0">
            <a:noAutofit/>
          </a:bodyPr>
          <a:lstStyle>
            <a:lvl1pPr marL="0" marR="0" indent="0" algn="l" defTabSz="825500" rtl="0" eaLnBrk="1" fontAlgn="auto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3600" b="0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Caption 4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49F55FB-3EEA-4646-9423-D8678CDAB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60234" y="11217592"/>
            <a:ext cx="19263533" cy="126559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800" b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Bold statement</a:t>
            </a:r>
          </a:p>
        </p:txBody>
      </p:sp>
      <p:sp>
        <p:nvSpPr>
          <p:cNvPr id="27" name="Slide Number">
            <a:extLst>
              <a:ext uri="{FF2B5EF4-FFF2-40B4-BE49-F238E27FC236}">
                <a16:creationId xmlns:a16="http://schemas.microsoft.com/office/drawing/2014/main" id="{E8358195-4385-024D-86BB-FF0887BC381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1734" y="12950196"/>
            <a:ext cx="1120532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531409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7542CD-6EC3-4643-B166-B8C36541F6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073" y="2933467"/>
            <a:ext cx="5333007" cy="902762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69B065-45C9-E043-B784-9EF0320AAA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73" y="367110"/>
            <a:ext cx="14480119" cy="2257433"/>
          </a:xfrm>
        </p:spPr>
        <p:txBody>
          <a:bodyPr anchor="b" anchorCtr="0">
            <a:noAutofit/>
          </a:bodyPr>
          <a:lstStyle>
            <a:lvl1pPr marL="0" indent="0">
              <a:buNone/>
              <a:defRPr sz="4800" b="1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6A2B4D-67E2-3A41-A8BB-9BBB499D5CE3}"/>
              </a:ext>
            </a:extLst>
          </p:cNvPr>
          <p:cNvSpPr/>
          <p:nvPr userDrawn="1"/>
        </p:nvSpPr>
        <p:spPr>
          <a:xfrm>
            <a:off x="1110376" y="12063914"/>
            <a:ext cx="22163248" cy="822960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94C39F-D818-8E41-9EA2-F372EF32DEA8}"/>
              </a:ext>
            </a:extLst>
          </p:cNvPr>
          <p:cNvSpPr txBox="1"/>
          <p:nvPr userDrawn="1"/>
        </p:nvSpPr>
        <p:spPr>
          <a:xfrm>
            <a:off x="13512800" y="3230880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 charset="0"/>
              <a:ea typeface="Open Sans" charset="0"/>
              <a:cs typeface="Open Sans" charset="0"/>
              <a:sym typeface="Helvetica Neue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738F45A-BC7B-8B47-83F3-C8F446B88F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2080" y="3007360"/>
            <a:ext cx="10607675" cy="40897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rgbClr val="798F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Top Category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FEDF1950-B97E-5F43-B84A-E538749526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2080" y="3515360"/>
            <a:ext cx="16752847" cy="1530166"/>
          </a:xfrm>
        </p:spPr>
        <p:txBody>
          <a:bodyPr anchor="t"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Description</a:t>
            </a:r>
          </a:p>
          <a:p>
            <a:pPr lvl="0"/>
            <a:r>
              <a:rPr lang="en-US" dirty="0"/>
              <a:t>Description</a:t>
            </a:r>
          </a:p>
          <a:p>
            <a:pPr lvl="0"/>
            <a:r>
              <a:rPr lang="en-US" dirty="0"/>
              <a:t>Description</a:t>
            </a:r>
          </a:p>
          <a:p>
            <a:pPr lvl="0"/>
            <a:r>
              <a:rPr lang="en-US" dirty="0"/>
              <a:t>Description</a:t>
            </a:r>
          </a:p>
          <a:p>
            <a:pPr lvl="0"/>
            <a:endParaRPr lang="en-US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1E53350-B6E7-C742-A74A-AF6AB1E24B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2080" y="5303520"/>
            <a:ext cx="10607675" cy="40897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Top Category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E28615DA-6383-4D47-8161-B71FD9AD81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2080" y="5811520"/>
            <a:ext cx="16752847" cy="1530166"/>
          </a:xfrm>
        </p:spPr>
        <p:txBody>
          <a:bodyPr anchor="t"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Description</a:t>
            </a:r>
          </a:p>
          <a:p>
            <a:pPr lvl="0"/>
            <a:r>
              <a:rPr lang="en-US" dirty="0"/>
              <a:t>Description</a:t>
            </a:r>
          </a:p>
          <a:p>
            <a:pPr lvl="0"/>
            <a:r>
              <a:rPr lang="en-US" dirty="0"/>
              <a:t>Description</a:t>
            </a:r>
          </a:p>
          <a:p>
            <a:pPr lvl="0"/>
            <a:r>
              <a:rPr lang="en-US" dirty="0"/>
              <a:t>Description</a:t>
            </a:r>
          </a:p>
          <a:p>
            <a:pPr lvl="0"/>
            <a:endParaRPr lang="en-US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08F3584C-7811-A744-9CB9-CDAFEADBDE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2080" y="7559040"/>
            <a:ext cx="10607675" cy="40897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Top Category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6DDC95FF-2F4E-504B-B0F7-7F5321618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2080" y="8067040"/>
            <a:ext cx="16752847" cy="1530166"/>
          </a:xfrm>
        </p:spPr>
        <p:txBody>
          <a:bodyPr anchor="t"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Description</a:t>
            </a:r>
          </a:p>
          <a:p>
            <a:pPr lvl="0"/>
            <a:r>
              <a:rPr lang="en-US" dirty="0"/>
              <a:t>Description</a:t>
            </a:r>
          </a:p>
          <a:p>
            <a:pPr lvl="0"/>
            <a:r>
              <a:rPr lang="en-US" dirty="0"/>
              <a:t>Description</a:t>
            </a:r>
          </a:p>
          <a:p>
            <a:pPr lvl="0"/>
            <a:r>
              <a:rPr lang="en-US" dirty="0"/>
              <a:t>Description</a:t>
            </a:r>
          </a:p>
          <a:p>
            <a:pPr lvl="0"/>
            <a:endParaRPr lang="en-US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457D6B71-0F78-F146-9755-EA3ED32096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82080" y="9834880"/>
            <a:ext cx="10607675" cy="40897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Top Category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EB668D0F-4576-A647-BA77-7523AA51F6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2080" y="10342880"/>
            <a:ext cx="16752847" cy="1530166"/>
          </a:xfrm>
        </p:spPr>
        <p:txBody>
          <a:bodyPr anchor="t"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Description</a:t>
            </a:r>
          </a:p>
          <a:p>
            <a:pPr lvl="0"/>
            <a:r>
              <a:rPr lang="en-US" dirty="0"/>
              <a:t>Description</a:t>
            </a:r>
          </a:p>
          <a:p>
            <a:pPr lvl="0"/>
            <a:r>
              <a:rPr lang="en-US" dirty="0"/>
              <a:t>Description</a:t>
            </a:r>
          </a:p>
          <a:p>
            <a:pPr lvl="0"/>
            <a:r>
              <a:rPr lang="en-US" dirty="0"/>
              <a:t>Description</a:t>
            </a:r>
          </a:p>
          <a:p>
            <a:pPr lvl="0"/>
            <a:endParaRPr lang="en-US" dirty="0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E03A4639-61C5-4E40-A1A8-0613F4BE13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09922" y="12232640"/>
            <a:ext cx="20564157" cy="47792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Concluding Thought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96E640B6-E344-B646-BEF8-313F63DB046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1734" y="12950196"/>
            <a:ext cx="1120532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532657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69B065-45C9-E043-B784-9EF0320AAA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73" y="367110"/>
            <a:ext cx="14480119" cy="2257433"/>
          </a:xfrm>
        </p:spPr>
        <p:txBody>
          <a:bodyPr anchor="b" anchorCtr="0">
            <a:noAutofit/>
          </a:bodyPr>
          <a:lstStyle>
            <a:lvl1pPr marL="0" indent="0">
              <a:buNone/>
              <a:defRPr sz="4800" b="1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6A2B4D-67E2-3A41-A8BB-9BBB499D5CE3}"/>
              </a:ext>
            </a:extLst>
          </p:cNvPr>
          <p:cNvSpPr/>
          <p:nvPr userDrawn="1"/>
        </p:nvSpPr>
        <p:spPr>
          <a:xfrm>
            <a:off x="1110376" y="12063914"/>
            <a:ext cx="22163248" cy="822960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94C39F-D818-8E41-9EA2-F372EF32DEA8}"/>
              </a:ext>
            </a:extLst>
          </p:cNvPr>
          <p:cNvSpPr txBox="1"/>
          <p:nvPr userDrawn="1"/>
        </p:nvSpPr>
        <p:spPr>
          <a:xfrm>
            <a:off x="13512800" y="3230880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 charset="0"/>
              <a:ea typeface="Open Sans" charset="0"/>
              <a:cs typeface="Open Sans" charset="0"/>
              <a:sym typeface="Helvetica Neue"/>
            </a:endParaRP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1E53350-B6E7-C742-A74A-AF6AB1E24B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8694" y="3342885"/>
            <a:ext cx="10607675" cy="62447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Top Category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E28615DA-6383-4D47-8161-B71FD9AD81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8694" y="4066381"/>
            <a:ext cx="16752847" cy="1530166"/>
          </a:xfrm>
        </p:spPr>
        <p:txBody>
          <a:bodyPr anchor="t"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Description</a:t>
            </a:r>
          </a:p>
          <a:p>
            <a:pPr lvl="0"/>
            <a:r>
              <a:rPr lang="en-US" dirty="0"/>
              <a:t>Description</a:t>
            </a:r>
          </a:p>
          <a:p>
            <a:pPr lvl="0"/>
            <a:r>
              <a:rPr lang="en-US" dirty="0"/>
              <a:t>Description</a:t>
            </a:r>
          </a:p>
          <a:p>
            <a:pPr lvl="0"/>
            <a:endParaRPr lang="en-US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08F3584C-7811-A744-9CB9-CDAFEADBDE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18694" y="6173041"/>
            <a:ext cx="10607675" cy="61932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Top Category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6DDC95FF-2F4E-504B-B0F7-7F5321618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8694" y="6891383"/>
            <a:ext cx="16752847" cy="1530166"/>
          </a:xfrm>
        </p:spPr>
        <p:txBody>
          <a:bodyPr anchor="t"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Description</a:t>
            </a:r>
          </a:p>
          <a:p>
            <a:pPr lvl="0"/>
            <a:r>
              <a:rPr lang="en-US" dirty="0"/>
              <a:t>Description</a:t>
            </a:r>
          </a:p>
          <a:p>
            <a:pPr lvl="0"/>
            <a:r>
              <a:rPr lang="en-US" dirty="0"/>
              <a:t>Description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457D6B71-0F78-F146-9755-EA3ED32096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18694" y="9091910"/>
            <a:ext cx="10607675" cy="62447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Top Category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EB668D0F-4576-A647-BA77-7523AA51F6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18694" y="9815406"/>
            <a:ext cx="16752847" cy="1530166"/>
          </a:xfrm>
        </p:spPr>
        <p:txBody>
          <a:bodyPr anchor="t"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Description</a:t>
            </a:r>
          </a:p>
          <a:p>
            <a:pPr lvl="0"/>
            <a:r>
              <a:rPr lang="en-US" dirty="0"/>
              <a:t>Description</a:t>
            </a:r>
          </a:p>
          <a:p>
            <a:pPr lvl="0"/>
            <a:r>
              <a:rPr lang="en-US" dirty="0"/>
              <a:t>Description</a:t>
            </a:r>
          </a:p>
          <a:p>
            <a:pPr lvl="0"/>
            <a:endParaRPr lang="en-US" dirty="0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E03A4639-61C5-4E40-A1A8-0613F4BE13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09922" y="12232640"/>
            <a:ext cx="20564157" cy="47792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Concluding Thought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B2EE14-8EF6-BA46-979C-4F732E59488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3967" y="6445414"/>
            <a:ext cx="1365537" cy="13655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0567AE-48F0-644E-8AD1-816C5926F9E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1344" y="9332504"/>
            <a:ext cx="1365538" cy="13655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BF4E84-7DC6-AE4A-A478-9EA570836FC6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41344" y="3501559"/>
            <a:ext cx="1568661" cy="1568661"/>
          </a:xfrm>
          <a:prstGeom prst="rect">
            <a:avLst/>
          </a:prstGeom>
        </p:spPr>
      </p:pic>
      <p:sp>
        <p:nvSpPr>
          <p:cNvPr id="22" name="Slide Number">
            <a:extLst>
              <a:ext uri="{FF2B5EF4-FFF2-40B4-BE49-F238E27FC236}">
                <a16:creationId xmlns:a16="http://schemas.microsoft.com/office/drawing/2014/main" id="{4A901551-E791-AB48-9F43-38133108F5D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1734" y="12950196"/>
            <a:ext cx="1120532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0588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75B66449-6292-4343-ACAE-6B440B8D04BF}"/>
              </a:ext>
            </a:extLst>
          </p:cNvPr>
          <p:cNvSpPr/>
          <p:nvPr userDrawn="1"/>
        </p:nvSpPr>
        <p:spPr bwMode="auto">
          <a:xfrm flipV="1">
            <a:off x="1131937" y="3127366"/>
            <a:ext cx="6851024" cy="2643513"/>
          </a:xfrm>
          <a:prstGeom prst="snip1Rect">
            <a:avLst/>
          </a:prstGeom>
          <a:solidFill>
            <a:srgbClr val="FF4D4D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6065E6E-D452-C246-A1DA-F8FA500AC7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73" y="367110"/>
            <a:ext cx="14480119" cy="2257433"/>
          </a:xfrm>
        </p:spPr>
        <p:txBody>
          <a:bodyPr anchor="b" anchorCtr="0">
            <a:noAutofit/>
          </a:bodyPr>
          <a:lstStyle>
            <a:lvl1pPr marL="0" indent="0">
              <a:buNone/>
              <a:defRPr sz="4800" b="1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6F23A-83AF-CC41-AEF1-8607FCAA79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7837" y="3229233"/>
            <a:ext cx="6705124" cy="5099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b="1" dirty="0"/>
              <a:t>Title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042BB3-39E4-634E-8F11-42B4E1F690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7837" y="3739146"/>
            <a:ext cx="6705124" cy="2031733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2" name="Rectangle: Single Corner Snipped 3">
            <a:extLst>
              <a:ext uri="{FF2B5EF4-FFF2-40B4-BE49-F238E27FC236}">
                <a16:creationId xmlns:a16="http://schemas.microsoft.com/office/drawing/2014/main" id="{6893FAC7-E04E-F846-9249-1626AF285AC8}"/>
              </a:ext>
            </a:extLst>
          </p:cNvPr>
          <p:cNvSpPr/>
          <p:nvPr userDrawn="1"/>
        </p:nvSpPr>
        <p:spPr bwMode="auto">
          <a:xfrm flipV="1">
            <a:off x="8766488" y="3127366"/>
            <a:ext cx="6851024" cy="2643513"/>
          </a:xfrm>
          <a:prstGeom prst="snip1Rect">
            <a:avLst/>
          </a:prstGeom>
          <a:solidFill>
            <a:schemeClr val="bg2">
              <a:lumMod val="75000"/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B29794C6-77E5-F544-9150-3FEEEBEDF1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2388" y="3229233"/>
            <a:ext cx="6705124" cy="5099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b="1" dirty="0"/>
              <a:t>Title</a:t>
            </a:r>
            <a:endParaRPr lang="en-US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87DBDEAD-005B-8646-B1B9-AEEC382DC7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24068" y="3739146"/>
            <a:ext cx="6705124" cy="2031733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5" name="Rectangle: Single Corner Snipped 3">
            <a:extLst>
              <a:ext uri="{FF2B5EF4-FFF2-40B4-BE49-F238E27FC236}">
                <a16:creationId xmlns:a16="http://schemas.microsoft.com/office/drawing/2014/main" id="{B090DF55-05AF-5646-9784-E06B55EFC2D7}"/>
              </a:ext>
            </a:extLst>
          </p:cNvPr>
          <p:cNvSpPr/>
          <p:nvPr userDrawn="1"/>
        </p:nvSpPr>
        <p:spPr bwMode="auto">
          <a:xfrm flipV="1">
            <a:off x="16395056" y="3127366"/>
            <a:ext cx="6851024" cy="2643513"/>
          </a:xfrm>
          <a:prstGeom prst="snip1Rect">
            <a:avLst/>
          </a:prstGeom>
          <a:solidFill>
            <a:srgbClr val="FF4D4D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7C3E9D3-15CE-EB45-AB52-58A9E13B88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40956" y="3229233"/>
            <a:ext cx="6705124" cy="5099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b="1" dirty="0"/>
              <a:t>Title</a:t>
            </a:r>
            <a:endParaRPr lang="en-US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1A45F6B4-6C1A-8849-9D77-B1614EFA20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40956" y="3739146"/>
            <a:ext cx="6705124" cy="2031733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8" name="Rectangle: Single Corner Snipped 3">
            <a:extLst>
              <a:ext uri="{FF2B5EF4-FFF2-40B4-BE49-F238E27FC236}">
                <a16:creationId xmlns:a16="http://schemas.microsoft.com/office/drawing/2014/main" id="{822A58CE-05CE-4544-9521-012C27EB8FC8}"/>
              </a:ext>
            </a:extLst>
          </p:cNvPr>
          <p:cNvSpPr/>
          <p:nvPr userDrawn="1"/>
        </p:nvSpPr>
        <p:spPr bwMode="auto">
          <a:xfrm flipV="1">
            <a:off x="1131937" y="6134726"/>
            <a:ext cx="6851024" cy="2643513"/>
          </a:xfrm>
          <a:prstGeom prst="snip1Rect">
            <a:avLst/>
          </a:prstGeom>
          <a:solidFill>
            <a:schemeClr val="bg2">
              <a:lumMod val="75000"/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7832FCA-C1AE-3240-B0DA-B12B0EBFEC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7837" y="6236593"/>
            <a:ext cx="6705124" cy="5099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b="1" dirty="0"/>
              <a:t>Title</a:t>
            </a:r>
            <a:endParaRPr lang="en-US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C893DAAA-0875-DB46-881D-CE93FA9688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77837" y="6746506"/>
            <a:ext cx="6705124" cy="2031733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1" name="Rectangle: Single Corner Snipped 3">
            <a:extLst>
              <a:ext uri="{FF2B5EF4-FFF2-40B4-BE49-F238E27FC236}">
                <a16:creationId xmlns:a16="http://schemas.microsoft.com/office/drawing/2014/main" id="{449D4A30-CC28-8642-A067-B3922F0ECF13}"/>
              </a:ext>
            </a:extLst>
          </p:cNvPr>
          <p:cNvSpPr/>
          <p:nvPr userDrawn="1"/>
        </p:nvSpPr>
        <p:spPr bwMode="auto">
          <a:xfrm flipV="1">
            <a:off x="8766488" y="6134726"/>
            <a:ext cx="6851024" cy="2643513"/>
          </a:xfrm>
          <a:prstGeom prst="snip1Rect">
            <a:avLst/>
          </a:prstGeom>
          <a:solidFill>
            <a:srgbClr val="FF4D4D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45F7B588-F1B9-C94F-87F5-E101A0D504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2388" y="6236593"/>
            <a:ext cx="6705124" cy="5099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b="1" dirty="0"/>
              <a:t>Title</a:t>
            </a:r>
            <a:endParaRPr lang="en-US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CDADA3C-E434-1A45-B356-AE23E8493D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4068" y="6746506"/>
            <a:ext cx="6705124" cy="2031733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4" name="Rectangle: Single Corner Snipped 3">
            <a:extLst>
              <a:ext uri="{FF2B5EF4-FFF2-40B4-BE49-F238E27FC236}">
                <a16:creationId xmlns:a16="http://schemas.microsoft.com/office/drawing/2014/main" id="{7FC8CEC5-99BD-B344-B9D0-1DA8F57A5F60}"/>
              </a:ext>
            </a:extLst>
          </p:cNvPr>
          <p:cNvSpPr/>
          <p:nvPr userDrawn="1"/>
        </p:nvSpPr>
        <p:spPr bwMode="auto">
          <a:xfrm flipV="1">
            <a:off x="16395056" y="6134726"/>
            <a:ext cx="6851024" cy="2643513"/>
          </a:xfrm>
          <a:prstGeom prst="snip1Rect">
            <a:avLst/>
          </a:prstGeom>
          <a:solidFill>
            <a:schemeClr val="bg2">
              <a:lumMod val="75000"/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EFBED2D4-D3A5-3549-94CB-167188D3C9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540956" y="6236593"/>
            <a:ext cx="6705124" cy="5099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b="1" dirty="0"/>
              <a:t>Title</a:t>
            </a:r>
            <a:endParaRPr lang="en-US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439CF40F-6292-244C-BDCE-88D5033277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40956" y="6746506"/>
            <a:ext cx="6705124" cy="2031733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7" name="Rectangle: Single Corner Snipped 3">
            <a:extLst>
              <a:ext uri="{FF2B5EF4-FFF2-40B4-BE49-F238E27FC236}">
                <a16:creationId xmlns:a16="http://schemas.microsoft.com/office/drawing/2014/main" id="{CFBC30D6-5F6C-AA40-938D-420BAC159879}"/>
              </a:ext>
            </a:extLst>
          </p:cNvPr>
          <p:cNvSpPr/>
          <p:nvPr userDrawn="1"/>
        </p:nvSpPr>
        <p:spPr bwMode="auto">
          <a:xfrm flipV="1">
            <a:off x="1131937" y="9081126"/>
            <a:ext cx="6851024" cy="2643513"/>
          </a:xfrm>
          <a:prstGeom prst="snip1Rect">
            <a:avLst/>
          </a:prstGeom>
          <a:solidFill>
            <a:srgbClr val="FF4D4D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504681AB-69E7-4848-B25B-06D5D08B07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77837" y="9182993"/>
            <a:ext cx="6705124" cy="5099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b="1" dirty="0"/>
              <a:t>Title</a:t>
            </a:r>
            <a:endParaRPr lang="en-US" dirty="0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022BE5AC-F20F-2243-BAAF-D52EC23C65C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77837" y="9692906"/>
            <a:ext cx="6705124" cy="2031733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0" name="Rectangle: Single Corner Snipped 3">
            <a:extLst>
              <a:ext uri="{FF2B5EF4-FFF2-40B4-BE49-F238E27FC236}">
                <a16:creationId xmlns:a16="http://schemas.microsoft.com/office/drawing/2014/main" id="{D9036223-C401-A14A-A4E5-2756A90BD9F4}"/>
              </a:ext>
            </a:extLst>
          </p:cNvPr>
          <p:cNvSpPr/>
          <p:nvPr userDrawn="1"/>
        </p:nvSpPr>
        <p:spPr bwMode="auto">
          <a:xfrm flipV="1">
            <a:off x="8766488" y="9081126"/>
            <a:ext cx="6851024" cy="2643513"/>
          </a:xfrm>
          <a:prstGeom prst="snip1Rect">
            <a:avLst/>
          </a:prstGeom>
          <a:solidFill>
            <a:schemeClr val="bg2">
              <a:lumMod val="75000"/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FF43CDBC-0AF4-D140-83B0-D528310B3FF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12388" y="9182993"/>
            <a:ext cx="6705124" cy="5099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b="1" dirty="0"/>
              <a:t>Title</a:t>
            </a:r>
            <a:endParaRPr lang="en-US" dirty="0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90DCB6BA-0060-9746-96D4-E848602C670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24068" y="9692906"/>
            <a:ext cx="6705124" cy="2031733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3" name="Rectangle: Single Corner Snipped 3">
            <a:extLst>
              <a:ext uri="{FF2B5EF4-FFF2-40B4-BE49-F238E27FC236}">
                <a16:creationId xmlns:a16="http://schemas.microsoft.com/office/drawing/2014/main" id="{57EA816B-1182-2F4D-8B6B-B46B48DDC7BC}"/>
              </a:ext>
            </a:extLst>
          </p:cNvPr>
          <p:cNvSpPr/>
          <p:nvPr userDrawn="1"/>
        </p:nvSpPr>
        <p:spPr bwMode="auto">
          <a:xfrm flipV="1">
            <a:off x="16395056" y="9081126"/>
            <a:ext cx="6851024" cy="2643513"/>
          </a:xfrm>
          <a:prstGeom prst="snip1Rect">
            <a:avLst/>
          </a:prstGeom>
          <a:solidFill>
            <a:srgbClr val="FF4D4D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C77AE778-1D73-0D47-BF5E-08C8805CB8D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40956" y="9182993"/>
            <a:ext cx="6705124" cy="5099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b="1" dirty="0"/>
              <a:t>Title</a:t>
            </a:r>
            <a:endParaRPr lang="en-US" dirty="0"/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07C1A8FC-710D-7A45-A0F8-886A5BCFDE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540956" y="9692906"/>
            <a:ext cx="6705124" cy="2031733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CEDA46D-981B-8C48-9357-2AEF3195F1C7}"/>
              </a:ext>
            </a:extLst>
          </p:cNvPr>
          <p:cNvSpPr/>
          <p:nvPr userDrawn="1"/>
        </p:nvSpPr>
        <p:spPr>
          <a:xfrm>
            <a:off x="1110376" y="12063914"/>
            <a:ext cx="22163248" cy="822960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75F5D77F-C52A-A142-A38C-38AF65DD099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09922" y="12232640"/>
            <a:ext cx="20564157" cy="47792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7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05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400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Concluding Thought</a:t>
            </a:r>
          </a:p>
        </p:txBody>
      </p:sp>
      <p:sp>
        <p:nvSpPr>
          <p:cNvPr id="49" name="Slide Number">
            <a:extLst>
              <a:ext uri="{FF2B5EF4-FFF2-40B4-BE49-F238E27FC236}">
                <a16:creationId xmlns:a16="http://schemas.microsoft.com/office/drawing/2014/main" id="{5AF74C60-A444-5E43-AF4E-EE7F9624A5D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1734" y="12950196"/>
            <a:ext cx="1120532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969309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438400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3191338" y="2158841"/>
            <a:ext cx="9990938" cy="95758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2674600" y="2158841"/>
            <a:ext cx="516738" cy="9575800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513004" y="3721096"/>
            <a:ext cx="9296400" cy="7734304"/>
          </a:xfrm>
          <a:prstGeom prst="rect">
            <a:avLst/>
          </a:prstGeom>
        </p:spPr>
        <p:txBody>
          <a:bodyPr anchor="t">
            <a:noAutofit/>
          </a:bodyPr>
          <a:lstStyle>
            <a:lvl1pPr marL="5588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1pPr>
            <a:lvl2pPr marL="11176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2pPr>
            <a:lvl3pPr marL="16764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3pPr>
            <a:lvl4pPr marL="22352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4pPr>
            <a:lvl5pPr marL="27940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AAED486-B647-D142-BEEF-79A9C3A4FC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13005" y="2158841"/>
            <a:ext cx="9296400" cy="1283014"/>
          </a:xfrm>
        </p:spPr>
        <p:txBody>
          <a:bodyPr anchor="b" anchorCtr="0">
            <a:noAutofit/>
          </a:bodyPr>
          <a:lstStyle>
            <a:lvl1pPr marL="0" indent="0">
              <a:buNone/>
              <a:defRPr sz="4800" b="1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Short Header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1C883696-C597-8B4F-8992-D7627561EE9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1734" y="12950196"/>
            <a:ext cx="1120532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/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4384000" cy="1371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41018" y="5595144"/>
            <a:ext cx="15689263" cy="2525712"/>
          </a:xfrm>
        </p:spPr>
        <p:txBody>
          <a:bodyPr/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</a:rPr>
              <a:t>Large Statement,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</a:rPr>
              <a:t>Question, or Quote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679AF3B3-201A-1B4F-B240-1C6A8B94CBC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1734" y="12950196"/>
            <a:ext cx="1120532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"/>
          <p:cNvSpPr/>
          <p:nvPr/>
        </p:nvSpPr>
        <p:spPr>
          <a:xfrm>
            <a:off x="24096729" y="-8467"/>
            <a:ext cx="312672" cy="13732935"/>
          </a:xfrm>
          <a:prstGeom prst="rect">
            <a:avLst/>
          </a:prstGeom>
          <a:solidFill>
            <a:srgbClr val="CC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Rectangle 1"/>
          <p:cNvSpPr/>
          <p:nvPr userDrawn="1"/>
        </p:nvSpPr>
        <p:spPr>
          <a:xfrm>
            <a:off x="13023075" y="1517514"/>
            <a:ext cx="1634247" cy="1634247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756547" y="1517514"/>
            <a:ext cx="1634247" cy="163424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8490019" y="1517514"/>
            <a:ext cx="1634247" cy="1634247"/>
          </a:xfrm>
          <a:prstGeom prst="rect">
            <a:avLst/>
          </a:prstGeom>
          <a:solidFill>
            <a:srgbClr val="66666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3023073" y="3370528"/>
            <a:ext cx="163425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</a:rPr>
              <a:t>#cc0000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5765578" y="3370528"/>
            <a:ext cx="163425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</a:rPr>
              <a:t>#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</a:rPr>
              <a:t>ffffff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 charset="0"/>
              <a:ea typeface="Open Sans" charset="0"/>
              <a:cs typeface="Open Sans" charset="0"/>
              <a:sym typeface="Helvetica Neue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8490016" y="3370528"/>
            <a:ext cx="163425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</a:rPr>
              <a:t>#666666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003899" y="1271584"/>
            <a:ext cx="65176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</a:rPr>
              <a:t>Fonts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003897" y="2334637"/>
            <a:ext cx="7509753" cy="48708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</a:rPr>
              <a:t>Open Sans Bold – Headers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 charset="0"/>
              <a:ea typeface="Open Sans" charset="0"/>
              <a:cs typeface="Open Sans" charset="0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Semibold" charset="0"/>
                <a:ea typeface="Open Sans Semibold" charset="0"/>
                <a:cs typeface="Open Sans Semibold" charset="0"/>
                <a:sym typeface="Helvetica Neue"/>
              </a:rPr>
              <a:t>Open Sans Semi Bold - Emphasis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 charset="0"/>
              <a:ea typeface="Open Sans" charset="0"/>
              <a:cs typeface="Open Sans" charset="0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</a:rPr>
              <a:t>Open Sans – Body Copy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 charset="0"/>
              <a:ea typeface="Open Sans" charset="0"/>
              <a:cs typeface="Open Sans" charset="0"/>
              <a:sym typeface="Helvetica Neue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003898" y="8635698"/>
            <a:ext cx="11019175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</a:rPr>
              <a:t>To prevent text box from auto-sizing and changing font size: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 charset="0"/>
              <a:ea typeface="Open Sans" charset="0"/>
              <a:cs typeface="Open Sans" charset="0"/>
              <a:sym typeface="Helvetica Neue"/>
            </a:endParaRP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</a:rPr>
              <a:t>Click Text Box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</a:rPr>
              <a:t>Format</a:t>
            </a:r>
            <a:r>
              <a:rPr kumimoji="0" lang="mr-IN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</a:rPr>
              <a:t>…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</a:rPr>
              <a:t> More Options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</a:rPr>
              <a:t>Vertical Alignment: Top or Middle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</a:rPr>
              <a:t>Do Not AutoFit</a:t>
            </a:r>
          </a:p>
          <a:p>
            <a:pPr marL="514350" marR="0" indent="-5143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 charset="0"/>
              <a:ea typeface="Open Sans" charset="0"/>
              <a:cs typeface="Open Sans" charset="0"/>
              <a:sym typeface="Helvetica Neue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3840198" y="8635698"/>
            <a:ext cx="9123100" cy="47015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</a:rPr>
              <a:t>To download Open Sans: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  <a:hlinkClick r:id="rId2"/>
              </a:rPr>
              <a:t>https://drive.google.com/open?id=12Fs7zbIlM1lLYmbi86yv9EruIZG5xZDr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 charset="0"/>
              <a:ea typeface="Open Sans" charset="0"/>
              <a:cs typeface="Open Sans" charset="0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 charset="0"/>
              <a:ea typeface="Open Sans" charset="0"/>
              <a:cs typeface="Open Sans" charset="0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</a:rPr>
              <a:t>HBR on basic slide design: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>
                <a:hlinkClick r:id="rId3"/>
              </a:rPr>
              <a:t>https://hbr.org/2012/10/do-your-slides-pass-the-glance-test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 charset="0"/>
              <a:ea typeface="Open Sans" charset="0"/>
              <a:cs typeface="Open Sans" charset="0"/>
              <a:sym typeface="Helvetica Neue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97781" y="12938521"/>
            <a:ext cx="884743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Scrum Inc.</a:t>
            </a:r>
            <a:r>
              <a:rPr kumimoji="0" lang="en-US" sz="2000" b="1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®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1993 </a:t>
            </a:r>
            <a:r>
              <a:rPr kumimoji="0" lang="mr-I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–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2021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19199" y="5346283"/>
            <a:ext cx="11430208" cy="1130717"/>
          </a:xfrm>
        </p:spPr>
        <p:txBody>
          <a:bodyPr anchor="t" anchorCtr="0">
            <a:noAutofit/>
          </a:bodyPr>
          <a:lstStyle>
            <a:lvl1pPr marL="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219199" y="6549189"/>
            <a:ext cx="11430208" cy="1921043"/>
          </a:xfrm>
        </p:spPr>
        <p:txBody>
          <a:bodyPr anchor="t" anchorCtr="0">
            <a:noAutofit/>
          </a:bodyPr>
          <a:lstStyle>
            <a:lvl1pPr marL="0" indent="0">
              <a:buNone/>
              <a:defRPr sz="4400" b="0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Master Description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9407" y="2147777"/>
            <a:ext cx="8387862" cy="13716000"/>
          </a:xfrm>
          <a:prstGeom prst="rect">
            <a:avLst/>
          </a:prstGeom>
        </p:spPr>
      </p:pic>
      <p:sp>
        <p:nvSpPr>
          <p:cNvPr id="11" name="Diamond 10"/>
          <p:cNvSpPr/>
          <p:nvPr userDrawn="1"/>
        </p:nvSpPr>
        <p:spPr>
          <a:xfrm>
            <a:off x="12937647" y="-1848507"/>
            <a:ext cx="12971721" cy="12971721"/>
          </a:xfrm>
          <a:prstGeom prst="diamond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D28E3729-D258-8548-A180-88BCCD80975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1734" y="12950196"/>
            <a:ext cx="1120532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4080" userDrawn="1">
          <p15:clr>
            <a:srgbClr val="FBAE40"/>
          </p15:clr>
        </p15:guide>
        <p15:guide id="2" pos="7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30316" y="4126027"/>
            <a:ext cx="4561414" cy="45575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2192000" y="4126027"/>
            <a:ext cx="4561414" cy="45575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"/>
          <p:cNvSpPr/>
          <p:nvPr userDrawn="1"/>
        </p:nvSpPr>
        <p:spPr>
          <a:xfrm>
            <a:off x="24096729" y="-8467"/>
            <a:ext cx="312672" cy="13732935"/>
          </a:xfrm>
          <a:prstGeom prst="rect">
            <a:avLst/>
          </a:prstGeom>
          <a:solidFill>
            <a:srgbClr val="CC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08832" y="4916605"/>
            <a:ext cx="5637736" cy="661111"/>
          </a:xfrm>
        </p:spPr>
        <p:txBody>
          <a:bodyPr anchor="t" anchorCtr="0">
            <a:noAutofit/>
          </a:bodyPr>
          <a:lstStyle>
            <a:lvl1pPr marL="0" indent="0">
              <a:buNone/>
              <a:defRPr sz="3600" b="1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Jeff Sutherland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08832" y="5577716"/>
            <a:ext cx="5637736" cy="459577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 baseline="0">
                <a:solidFill>
                  <a:srgbClr val="FF0000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CO-CREATOR OF SCRUM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08832" y="6058379"/>
            <a:ext cx="5637736" cy="2657629"/>
          </a:xfrm>
        </p:spPr>
        <p:txBody>
          <a:bodyPr anchor="t" anchorCtr="0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</a:rPr>
              <a:t>Author of The Art of Doing Twice the Work in Half the Time. Signatory of the Agile Manifesto.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959708" y="4916605"/>
            <a:ext cx="5598255" cy="648765"/>
          </a:xfrm>
        </p:spPr>
        <p:txBody>
          <a:bodyPr anchor="t" anchorCtr="0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</a:rPr>
              <a:t>Mark Buckner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6959708" y="5577716"/>
            <a:ext cx="5598255" cy="459577"/>
          </a:xfrm>
        </p:spPr>
        <p:txBody>
          <a:bodyPr anchor="t" anchorCtr="0">
            <a:noAutofit/>
          </a:bodyPr>
          <a:lstStyle>
            <a:lvl1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rgbClr val="FF0000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</a:rPr>
              <a:t>PRINCIPAL CONSULTANT, TRAINER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6959708" y="6058379"/>
            <a:ext cx="5598255" cy="2607999"/>
          </a:xfrm>
        </p:spPr>
        <p:txBody>
          <a:bodyPr anchor="t" anchorCtr="0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Helvetica Neue"/>
              </a:rPr>
              <a:t>Dr. Mark Buckner has over 32 years of experience in R&amp;D leadership, strategic planning, coordination, and execution.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B1A56F-615E-4E47-ADA8-8228D427C64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1734" y="12950196"/>
            <a:ext cx="1120532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F5B5AF-DA31-0E4F-B54D-E2C0663286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248" y="11982894"/>
            <a:ext cx="2507226" cy="173310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850356" y="0"/>
            <a:ext cx="5582018" cy="14046200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2" name="Rectangle"/>
          <p:cNvSpPr/>
          <p:nvPr/>
        </p:nvSpPr>
        <p:spPr>
          <a:xfrm>
            <a:off x="24096729" y="-8467"/>
            <a:ext cx="312672" cy="13732935"/>
          </a:xfrm>
          <a:prstGeom prst="rect">
            <a:avLst/>
          </a:prstGeom>
          <a:solidFill>
            <a:srgbClr val="CC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49074" y="2605836"/>
            <a:ext cx="12783494" cy="94337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5588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1pPr>
            <a:lvl2pPr marL="11176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2pPr>
            <a:lvl3pPr marL="16764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3pPr>
            <a:lvl4pPr marL="22352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4pPr>
            <a:lvl5pPr marL="27940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9073" y="367110"/>
            <a:ext cx="14480119" cy="2257433"/>
          </a:xfrm>
        </p:spPr>
        <p:txBody>
          <a:bodyPr anchor="b" anchorCtr="0">
            <a:noAutofit/>
          </a:bodyPr>
          <a:lstStyle>
            <a:lvl1pPr marL="0" indent="0">
              <a:buNone/>
              <a:defRPr sz="4800" b="1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93875" y="2624543"/>
            <a:ext cx="8270875" cy="94345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90B26221-C0F8-4141-B81C-7AAE2776B50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1734" y="12950196"/>
            <a:ext cx="1120532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AC9DB8-2E63-064E-8EFF-2977C1149023}"/>
              </a:ext>
            </a:extLst>
          </p:cNvPr>
          <p:cNvSpPr txBox="1"/>
          <p:nvPr userDrawn="1"/>
        </p:nvSpPr>
        <p:spPr>
          <a:xfrm>
            <a:off x="22592371" y="12890810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 charset="0"/>
              <a:ea typeface="Open Sans" charset="0"/>
              <a:cs typeface="Open Sans" charset="0"/>
              <a:sym typeface="Helvetica Neue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8819061" y="2335604"/>
            <a:ext cx="4234922" cy="4522396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2" name="Rectangle"/>
          <p:cNvSpPr/>
          <p:nvPr/>
        </p:nvSpPr>
        <p:spPr>
          <a:xfrm>
            <a:off x="24096729" y="-8467"/>
            <a:ext cx="312672" cy="13732935"/>
          </a:xfrm>
          <a:prstGeom prst="rect">
            <a:avLst/>
          </a:prstGeom>
          <a:solidFill>
            <a:srgbClr val="CC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49074" y="2605836"/>
            <a:ext cx="12783494" cy="94337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5588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1pPr>
            <a:lvl2pPr marL="11176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2pPr>
            <a:lvl3pPr marL="16764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3pPr>
            <a:lvl4pPr marL="22352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4pPr>
            <a:lvl5pPr marL="27940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93875" y="2605088"/>
            <a:ext cx="8270875" cy="94345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F375276-8AFB-6048-B84D-1575E29069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9073" y="367110"/>
            <a:ext cx="17380755" cy="2257433"/>
          </a:xfrm>
        </p:spPr>
        <p:txBody>
          <a:bodyPr anchor="b" anchorCtr="0">
            <a:noAutofit/>
          </a:bodyPr>
          <a:lstStyle>
            <a:lvl1pPr marL="0" indent="0">
              <a:buNone/>
              <a:defRPr sz="4800" b="1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612ADB8B-F0E1-304C-8EFB-B456F216289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1734" y="12950196"/>
            <a:ext cx="1120532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/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CF2D2C1-D3CA-0A41-AAFB-EDF34DE8FCB5}"/>
              </a:ext>
            </a:extLst>
          </p:cNvPr>
          <p:cNvSpPr/>
          <p:nvPr userDrawn="1"/>
        </p:nvSpPr>
        <p:spPr>
          <a:xfrm>
            <a:off x="732478" y="2836101"/>
            <a:ext cx="2438521" cy="2604052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1D22FD-5691-8E4F-9E48-A337CF763470}"/>
              </a:ext>
            </a:extLst>
          </p:cNvPr>
          <p:cNvSpPr/>
          <p:nvPr userDrawn="1"/>
        </p:nvSpPr>
        <p:spPr>
          <a:xfrm>
            <a:off x="732478" y="6573214"/>
            <a:ext cx="2438521" cy="2604052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32478" y="10310327"/>
            <a:ext cx="2438521" cy="2604052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2" name="Rectangle"/>
          <p:cNvSpPr/>
          <p:nvPr/>
        </p:nvSpPr>
        <p:spPr>
          <a:xfrm>
            <a:off x="24096729" y="-8467"/>
            <a:ext cx="312672" cy="13732935"/>
          </a:xfrm>
          <a:prstGeom prst="rect">
            <a:avLst/>
          </a:prstGeom>
          <a:solidFill>
            <a:srgbClr val="CC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84125" y="3184160"/>
            <a:ext cx="12783494" cy="94337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5588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1pPr>
            <a:lvl2pPr marL="11176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2pPr>
            <a:lvl3pPr marL="16764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3pPr>
            <a:lvl4pPr marL="22352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4pPr>
            <a:lvl5pPr marL="27940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49073" y="3184160"/>
            <a:ext cx="7418457" cy="27352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F375276-8AFB-6048-B84D-1575E29069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9073" y="367110"/>
            <a:ext cx="17380755" cy="2257433"/>
          </a:xfrm>
        </p:spPr>
        <p:txBody>
          <a:bodyPr anchor="b" anchorCtr="0">
            <a:noAutofit/>
          </a:bodyPr>
          <a:lstStyle>
            <a:lvl1pPr marL="0" indent="0">
              <a:buNone/>
              <a:defRPr sz="4800" b="1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5B3753A-02B1-9D49-A48A-8EEFDAE5A4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49073" y="6508469"/>
            <a:ext cx="7418457" cy="27352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5D8767F-5053-D24D-983D-95A3FACDE7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9073" y="9723495"/>
            <a:ext cx="7418457" cy="27352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35BBD85D-A58F-0D47-B8DA-79623633846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1734" y="12950196"/>
            <a:ext cx="1120532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232525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"/>
          <p:cNvSpPr/>
          <p:nvPr/>
        </p:nvSpPr>
        <p:spPr>
          <a:xfrm>
            <a:off x="24096729" y="-8467"/>
            <a:ext cx="312672" cy="13732935"/>
          </a:xfrm>
          <a:prstGeom prst="rect">
            <a:avLst/>
          </a:prstGeom>
          <a:solidFill>
            <a:srgbClr val="CC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49073" y="3068320"/>
            <a:ext cx="21807179" cy="89712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5588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1pPr>
            <a:lvl2pPr marL="11176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2pPr>
            <a:lvl3pPr marL="16764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3pPr>
            <a:lvl4pPr marL="22352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4pPr>
            <a:lvl5pPr marL="27940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B3AAA62-2B20-1F44-AA08-6C13623FC0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9073" y="367110"/>
            <a:ext cx="14480119" cy="2257433"/>
          </a:xfrm>
        </p:spPr>
        <p:txBody>
          <a:bodyPr anchor="b" anchorCtr="0">
            <a:noAutofit/>
          </a:bodyPr>
          <a:lstStyle>
            <a:lvl1pPr marL="0" indent="0">
              <a:buNone/>
              <a:defRPr sz="4800" b="1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40035BB8-4699-2A45-9C98-7DFEF3A5D24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1734" y="12950196"/>
            <a:ext cx="1120532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"/>
          <p:cNvSpPr/>
          <p:nvPr/>
        </p:nvSpPr>
        <p:spPr>
          <a:xfrm>
            <a:off x="24096729" y="-8467"/>
            <a:ext cx="312672" cy="13732935"/>
          </a:xfrm>
          <a:prstGeom prst="rect">
            <a:avLst/>
          </a:prstGeom>
          <a:solidFill>
            <a:srgbClr val="CC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49074" y="3068320"/>
            <a:ext cx="13415856" cy="89712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5588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1pPr>
            <a:lvl2pPr marL="11176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2pPr>
            <a:lvl3pPr marL="16764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3pPr>
            <a:lvl4pPr marL="22352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4pPr>
            <a:lvl5pPr marL="2794000" indent="-558800">
              <a:spcBef>
                <a:spcPts val="4500"/>
              </a:spcBef>
              <a:defRPr sz="3800">
                <a:latin typeface="Open Sans" charset="0"/>
                <a:ea typeface="Open Sans" charset="0"/>
                <a:cs typeface="Open Sans" charset="0"/>
                <a:sym typeface="Verdana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B3AAA62-2B20-1F44-AA08-6C13623FC0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9073" y="367110"/>
            <a:ext cx="14480119" cy="2257433"/>
          </a:xfrm>
        </p:spPr>
        <p:txBody>
          <a:bodyPr anchor="b" anchorCtr="0">
            <a:noAutofit/>
          </a:bodyPr>
          <a:lstStyle>
            <a:lvl1pPr marL="0" indent="0">
              <a:buNone/>
              <a:defRPr sz="4800" b="1">
                <a:latin typeface="Open Sans" charset="0"/>
                <a:ea typeface="Open Sans" charset="0"/>
                <a:cs typeface="Open Sans" charset="0"/>
              </a:defRPr>
            </a:lvl1pPr>
            <a:lvl2pPr marL="63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2pPr>
            <a:lvl3pPr marL="127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3pPr>
            <a:lvl4pPr marL="1905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4pPr>
            <a:lvl5pPr marL="2540000" indent="0">
              <a:buNone/>
              <a:defRPr sz="6600" b="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C364A-2610-D747-96E7-18254AFC89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19998" y="4017804"/>
            <a:ext cx="8221662" cy="707231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B22CF2D-BB29-BA47-B171-A084C4B6F46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1734" y="12950196"/>
            <a:ext cx="1120532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15959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sp>
        <p:nvSpPr>
          <p:cNvPr id="4" name="Rectangle 3"/>
          <p:cNvSpPr/>
          <p:nvPr userDrawn="1"/>
        </p:nvSpPr>
        <p:spPr>
          <a:xfrm>
            <a:off x="-203200" y="0"/>
            <a:ext cx="24587200" cy="14122400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25855" y="580341"/>
            <a:ext cx="23329090" cy="1296171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7781" y="12938521"/>
            <a:ext cx="884743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Scrum Inc.</a:t>
            </a:r>
            <a:r>
              <a:rPr kumimoji="0" lang="en-US" sz="2000" b="1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®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1993 </a:t>
            </a:r>
            <a:r>
              <a:rPr kumimoji="0" lang="mr-I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–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2021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83435F5-5368-4348-BC2B-12C344E9A7DC}"/>
              </a:ext>
            </a:extLst>
          </p:cNvPr>
          <p:cNvSpPr txBox="1">
            <a:spLocks/>
          </p:cNvSpPr>
          <p:nvPr userDrawn="1"/>
        </p:nvSpPr>
        <p:spPr>
          <a:xfrm>
            <a:off x="11631734" y="12950196"/>
            <a:ext cx="1120532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F9F931-4787-B64C-A0BB-55D1903632BC}"/>
              </a:ext>
            </a:extLst>
          </p:cNvPr>
          <p:cNvSpPr txBox="1"/>
          <p:nvPr userDrawn="1"/>
        </p:nvSpPr>
        <p:spPr>
          <a:xfrm>
            <a:off x="497781" y="12528152"/>
            <a:ext cx="884743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Case Study By: YOUR 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C9B307-E081-D241-8DE0-050BBDE5E7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248" y="11982894"/>
            <a:ext cx="2507226" cy="17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3299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EF33E-0997-7844-AE45-41FDD3AAA15F}"/>
              </a:ext>
            </a:extLst>
          </p:cNvPr>
          <p:cNvSpPr txBox="1"/>
          <p:nvPr userDrawn="1"/>
        </p:nvSpPr>
        <p:spPr>
          <a:xfrm>
            <a:off x="497781" y="12528152"/>
            <a:ext cx="884743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Case Study By: YOUR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4B09AB-B6BD-9C4A-90BB-165C8E1682F0}"/>
              </a:ext>
            </a:extLst>
          </p:cNvPr>
          <p:cNvSpPr txBox="1"/>
          <p:nvPr userDrawn="1"/>
        </p:nvSpPr>
        <p:spPr>
          <a:xfrm>
            <a:off x="497781" y="12938521"/>
            <a:ext cx="884743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Scrum Inc.</a:t>
            </a:r>
            <a:r>
              <a:rPr kumimoji="0" lang="en-US" sz="2000" b="1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®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1993 </a:t>
            </a:r>
            <a:r>
              <a:rPr kumimoji="0" lang="mr-I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–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67D744-3A85-1941-8CFC-0EA842C8010D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721" y="11834073"/>
            <a:ext cx="2388358" cy="177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59" r:id="rId2"/>
    <p:sldLayoutId id="2147483687" r:id="rId3"/>
    <p:sldLayoutId id="2147483662" r:id="rId4"/>
    <p:sldLayoutId id="2147483666" r:id="rId5"/>
    <p:sldLayoutId id="2147483700" r:id="rId6"/>
    <p:sldLayoutId id="2147483667" r:id="rId7"/>
    <p:sldLayoutId id="2147483698" r:id="rId8"/>
    <p:sldLayoutId id="2147483663" r:id="rId9"/>
    <p:sldLayoutId id="2147483694" r:id="rId10"/>
    <p:sldLayoutId id="2147483695" r:id="rId11"/>
    <p:sldLayoutId id="2147483691" r:id="rId12"/>
    <p:sldLayoutId id="2147483693" r:id="rId13"/>
    <p:sldLayoutId id="2147483696" r:id="rId14"/>
    <p:sldLayoutId id="2147483699" r:id="rId15"/>
    <p:sldLayoutId id="2147483697" r:id="rId16"/>
    <p:sldLayoutId id="2147483689" r:id="rId17"/>
    <p:sldLayoutId id="2147483688" r:id="rId18"/>
    <p:sldLayoutId id="2147483660" r:id="rId19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555625" marR="0" indent="-555625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190625" marR="0" indent="-555625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825625" marR="0" indent="-555625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460625" marR="0" indent="-555625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095625" marR="0" indent="-555625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730625" marR="0" indent="-555625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365625" marR="0" indent="-555625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00625" marR="0" indent="-555625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635625" marR="0" indent="-555625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B9C6F4-8022-0B43-AF49-0A24CD04B7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Case Study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6FEFD-E9E1-9D41-BA13-5484013579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July 30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1B4293-CF60-2349-BF96-6A9213ACC100}"/>
              </a:ext>
            </a:extLst>
          </p:cNvPr>
          <p:cNvSpPr txBox="1"/>
          <p:nvPr/>
        </p:nvSpPr>
        <p:spPr>
          <a:xfrm>
            <a:off x="12138660" y="12001500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 charset="0"/>
              <a:ea typeface="Open Sans" charset="0"/>
              <a:cs typeface="Open Sans" charset="0"/>
              <a:sym typeface="Helvetica Neue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3CC8410-CE5B-E445-A874-BB06BE8153A4}"/>
              </a:ext>
            </a:extLst>
          </p:cNvPr>
          <p:cNvSpPr txBox="1">
            <a:spLocks/>
          </p:cNvSpPr>
          <p:nvPr/>
        </p:nvSpPr>
        <p:spPr>
          <a:xfrm>
            <a:off x="5771356" y="7752031"/>
            <a:ext cx="12841288" cy="1242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190625" marR="0" indent="-555625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2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5625" marR="0" indent="-555625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2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60625" marR="0" indent="-555625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2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95625" marR="0" indent="-555625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2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730625" marR="0" indent="-555625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365625" marR="0" indent="-555625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00625" marR="0" indent="-555625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635625" marR="0" indent="-555625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US" dirty="0"/>
              <a:t>Jane Doe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D58178-396E-034A-89A9-738D80B06C7B}"/>
              </a:ext>
            </a:extLst>
          </p:cNvPr>
          <p:cNvSpPr txBox="1"/>
          <p:nvPr/>
        </p:nvSpPr>
        <p:spPr>
          <a:xfrm>
            <a:off x="11452860" y="12344400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 charset="0"/>
              <a:ea typeface="Open Sans" charset="0"/>
              <a:cs typeface="Open Sans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2525109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19199" y="6549189"/>
            <a:ext cx="11193069" cy="2161674"/>
          </a:xfrm>
        </p:spPr>
        <p:txBody>
          <a:bodyPr/>
          <a:lstStyle/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6158090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1379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Scrum Inc - 2020">
      <a:dk1>
        <a:srgbClr val="000000"/>
      </a:dk1>
      <a:lt1>
        <a:srgbClr val="FFFFFF"/>
      </a:lt1>
      <a:dk2>
        <a:srgbClr val="CC0000"/>
      </a:dk2>
      <a:lt2>
        <a:srgbClr val="E7E6E6"/>
      </a:lt2>
      <a:accent1>
        <a:srgbClr val="CC0000"/>
      </a:accent1>
      <a:accent2>
        <a:srgbClr val="666666"/>
      </a:accent2>
      <a:accent3>
        <a:srgbClr val="0088A3"/>
      </a:accent3>
      <a:accent4>
        <a:srgbClr val="FF9933"/>
      </a:accent4>
      <a:accent5>
        <a:srgbClr val="FFCC00"/>
      </a:accent5>
      <a:accent6>
        <a:srgbClr val="C7491B"/>
      </a:accent6>
      <a:hlink>
        <a:srgbClr val="CC0000"/>
      </a:hlink>
      <a:folHlink>
        <a:srgbClr val="CC0000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no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600" b="1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Open Sans" charset="0"/>
            <a:ea typeface="Open Sans" charset="0"/>
            <a:cs typeface="Open Sans" charset="0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245348C-4198-F646-8BA8-68BDEC32DB1E}">
  <we:reference id="wa104381063" version="1.0.0.1" store="en-001" storeType="OMEX"/>
  <we:alternateReferences>
    <we:reference id="wa104381063" version="1.0.0.1" store="en-00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10300</TotalTime>
  <Words>13</Words>
  <Application>Microsoft Macintosh PowerPoint</Application>
  <PresentationFormat>Custom</PresentationFormat>
  <Paragraphs>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Helvetica Light</vt:lpstr>
      <vt:lpstr>Helvetica Neue</vt:lpstr>
      <vt:lpstr>Helvetica Neue Light</vt:lpstr>
      <vt:lpstr>Helvetica Neue Medium</vt:lpstr>
      <vt:lpstr>Open Sans</vt:lpstr>
      <vt:lpstr>Open Sans Semibold</vt:lpstr>
      <vt:lpstr>Verdana</vt:lpstr>
      <vt:lpstr>White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Keynote Title</dc:title>
  <cp:lastModifiedBy>Jessica Larsen</cp:lastModifiedBy>
  <cp:revision>143</cp:revision>
  <dcterms:modified xsi:type="dcterms:W3CDTF">2021-09-23T14:52:34Z</dcterms:modified>
</cp:coreProperties>
</file>